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0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574" userDrawn="1">
          <p15:clr>
            <a:srgbClr val="A4A3A4"/>
          </p15:clr>
        </p15:guide>
        <p15:guide id="3" pos="60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76C6"/>
    <a:srgbClr val="2A4B86"/>
    <a:srgbClr val="191840"/>
    <a:srgbClr val="8FAADC"/>
    <a:srgbClr val="5DDAEC"/>
    <a:srgbClr val="18B1C6"/>
    <a:srgbClr val="138D9D"/>
    <a:srgbClr val="8CD9FD"/>
    <a:srgbClr val="88D4F7"/>
    <a:srgbClr val="00C0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708" y="108"/>
      </p:cViewPr>
      <p:guideLst>
        <p:guide orient="horz" pos="2183"/>
        <p:guide pos="574"/>
        <p:guide pos="60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7B601-7967-4748-A7DB-8F6AE3D9458F}" type="datetimeFigureOut">
              <a:rPr lang="zh-CN" altLang="en-US" smtClean="0"/>
              <a:t>2023/2/5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9BAD6-ACE4-42A4-98A5-25BA40AFD7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2969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dirty="0"/>
              <a:t>5PH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9BAD6-ACE4-42A4-98A5-25BA40AFD7F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9324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>
            <a:extLst>
              <a:ext uri="{FF2B5EF4-FFF2-40B4-BE49-F238E27FC236}">
                <a16:creationId xmlns:a16="http://schemas.microsoft.com/office/drawing/2014/main" id="{9710176A-DB28-474B-A2F8-D3F6BC1ADE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431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7B614B-BD54-4CF7-8091-7A085192E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B00DC68-1A92-42BE-BA74-52EF979E4C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73481BA-F8E7-4D09-ACF8-B6950DF22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C26C-7901-4C46-8478-7F7098C4C2BE}" type="datetimeFigureOut">
              <a:rPr lang="zh-CN" altLang="en-US" smtClean="0"/>
              <a:t>2023/2/5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308576B-A4F8-4C7D-9DE0-F84F58C0D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EB00658-B59E-4CEC-83CA-8BEE926D2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ABE3-DD60-404A-BDA8-FBB18AB4F6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5316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C61D167-602D-4282-84B1-8270FCEECC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637255D-5DA5-4A5F-8923-C6CC6E6EEF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3B656F5-DC0D-4878-80CF-72486870F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C26C-7901-4C46-8478-7F7098C4C2BE}" type="datetimeFigureOut">
              <a:rPr lang="zh-CN" altLang="en-US" smtClean="0"/>
              <a:t>2023/2/5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7609A59-EAB7-4D4D-A715-E431DA414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CF685B1-D601-4EC1-8A22-38EF7CACB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ABE3-DD60-404A-BDA8-FBB18AB4F6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5384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>
            <a:extLst>
              <a:ext uri="{FF2B5EF4-FFF2-40B4-BE49-F238E27FC236}">
                <a16:creationId xmlns:a16="http://schemas.microsoft.com/office/drawing/2014/main" id="{743E07D9-052C-417F-9C95-540F5185FD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043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EC18AC38-BD62-4EF1-98C3-05C07B3B57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284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8A65EC57-1DFA-4FBE-9C11-60943F6858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115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F6ED23-D5A0-435B-B23F-E59273FD8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4D0B898-EED2-415C-B896-3680156C9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5E7CA59-A64D-41D3-B435-32D7C6E3C3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59A6FEE-3445-4798-8109-FFD02A078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7B2661C-D403-44B3-9F3B-B4C67DF6B9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E68F1DE-C612-4587-AAC4-486F7E442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C26C-7901-4C46-8478-7F7098C4C2BE}" type="datetimeFigureOut">
              <a:rPr lang="zh-CN" altLang="en-US" smtClean="0"/>
              <a:t>2023/2/5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7A5351E-0152-41C2-BF70-93C2A0289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F6061BF-B6A3-433A-B961-F7EBF01B3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ABE3-DD60-404A-BDA8-FBB18AB4F6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858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DB160F-996E-4B2E-A70C-DACF1A1C5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F5F5BBE-B59C-40D1-AB83-14241620F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C26C-7901-4C46-8478-7F7098C4C2BE}" type="datetimeFigureOut">
              <a:rPr lang="zh-CN" altLang="en-US" smtClean="0"/>
              <a:t>2023/2/5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3F2F2A5-63B8-4F9E-B004-21B3FAC35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76E4C2-4A31-4E8B-9028-F8A30CA21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ABE3-DD60-404A-BDA8-FBB18AB4F6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141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D18E925-5A14-4C04-B28B-EE3A3C244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C26C-7901-4C46-8478-7F7098C4C2BE}" type="datetimeFigureOut">
              <a:rPr lang="zh-CN" altLang="en-US" smtClean="0"/>
              <a:t>2023/2/5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6E1C827-0896-4BB7-8B79-799173859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B747BF6-AA5E-47DF-BB8D-0A63646BA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ABE3-DD60-404A-BDA8-FBB18AB4F6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0507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7D662B-BF33-42D9-898F-06DBDA37D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2A2BDC-4BD5-4146-992F-3E3BB9E0B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0A4F64D-1DA4-4BC6-B37D-DD73BAA51F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18C872E-D555-4976-A4FB-224B99CFE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C26C-7901-4C46-8478-7F7098C4C2BE}" type="datetimeFigureOut">
              <a:rPr lang="zh-CN" altLang="en-US" smtClean="0"/>
              <a:t>2023/2/5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C5B69F0-2109-4AA7-98AB-A30DF50A9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67E891C-9196-4E39-A0C2-277B144C4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ABE3-DD60-404A-BDA8-FBB18AB4F6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8555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D99360-13C7-49ED-92CD-58E88023D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C1C4141-58F4-4CED-91F1-9DC4B9453B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4979CAF-D755-4622-A6D7-876A421739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3400336-D3BD-49B8-84F7-81E98BC46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8C26C-7901-4C46-8478-7F7098C4C2BE}" type="datetimeFigureOut">
              <a:rPr lang="zh-CN" altLang="en-US" smtClean="0"/>
              <a:t>2023/2/5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A54F837-D510-4C21-9403-022D0941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45B8F17-3ECC-405D-8438-599D302B7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CABE3-DD60-404A-BDA8-FBB18AB4F6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3066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083AC82-AA40-421A-8098-895DB9D41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361BA97-BB51-4E17-8FA2-30C16EC81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1C34E6-174F-4F1E-98E4-A535B67156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8C26C-7901-4C46-8478-7F7098C4C2BE}" type="datetimeFigureOut">
              <a:rPr lang="zh-CN" altLang="en-US" smtClean="0"/>
              <a:t>2023/2/5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59562DB-1A3D-44C6-ABE1-085E74F275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58B37E-1D4E-42FB-838D-27A62256E4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CABE3-DD60-404A-BDA8-FBB18AB4F6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430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" Type="http://schemas.openxmlformats.org/officeDocument/2006/relationships/tags" Target="../tags/tag3.xml"/><Relationship Id="rId21" Type="http://schemas.openxmlformats.org/officeDocument/2006/relationships/slideLayout" Target="../slideLayouts/slideLayout4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image" Target="../media/image5.png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MH_Other_1">
            <a:extLst>
              <a:ext uri="{FF2B5EF4-FFF2-40B4-BE49-F238E27FC236}">
                <a16:creationId xmlns:a16="http://schemas.microsoft.com/office/drawing/2014/main" id="{9945BE3D-15B8-B5B4-604A-72B8254419F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1981612" y="447814"/>
            <a:ext cx="4212431" cy="339328"/>
          </a:xfrm>
          <a:prstGeom prst="rect">
            <a:avLst/>
          </a:prstGeom>
          <a:gradFill>
            <a:gsLst>
              <a:gs pos="0">
                <a:srgbClr val="8FAADC"/>
              </a:gs>
              <a:gs pos="48000">
                <a:srgbClr val="8FAADC"/>
              </a:gs>
              <a:gs pos="100000">
                <a:srgbClr val="191840"/>
              </a:gs>
            </a:gsLst>
            <a:lin ang="162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solidFill>
                <a:schemeClr val="bg1"/>
              </a:solidFill>
              <a:latin typeface="AGRESSIVE" panose="02000800000000000000" pitchFamily="2" charset="0"/>
              <a:ea typeface="Noto Sans S Chinese Medium" panose="020B0600000000000000" pitchFamily="34" charset="-122"/>
            </a:endParaRP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FF813C4C-18D2-49D9-F523-A1449A7FA5F7}"/>
              </a:ext>
            </a:extLst>
          </p:cNvPr>
          <p:cNvGrpSpPr/>
          <p:nvPr/>
        </p:nvGrpSpPr>
        <p:grpSpPr>
          <a:xfrm>
            <a:off x="1355463" y="1690558"/>
            <a:ext cx="2767016" cy="4973909"/>
            <a:chOff x="765212" y="1686135"/>
            <a:chExt cx="2767016" cy="4973909"/>
          </a:xfrm>
        </p:grpSpPr>
        <p:pic>
          <p:nvPicPr>
            <p:cNvPr id="35" name="图片 34">
              <a:extLst>
                <a:ext uri="{FF2B5EF4-FFF2-40B4-BE49-F238E27FC236}">
                  <a16:creationId xmlns:a16="http://schemas.microsoft.com/office/drawing/2014/main" id="{08AD4FDD-CAEA-4CB1-BFFF-1BEA42E94D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9479" y="4961195"/>
              <a:ext cx="1322171" cy="1080000"/>
            </a:xfrm>
            <a:prstGeom prst="rect">
              <a:avLst/>
            </a:prstGeom>
          </p:spPr>
        </p:pic>
        <p:pic>
          <p:nvPicPr>
            <p:cNvPr id="37" name="图片 36">
              <a:extLst>
                <a:ext uri="{FF2B5EF4-FFF2-40B4-BE49-F238E27FC236}">
                  <a16:creationId xmlns:a16="http://schemas.microsoft.com/office/drawing/2014/main" id="{21BF8E17-3514-4983-82AC-BAA053C167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43152" y="4279332"/>
              <a:ext cx="881447" cy="720000"/>
            </a:xfrm>
            <a:prstGeom prst="rect">
              <a:avLst/>
            </a:prstGeom>
          </p:spPr>
        </p:pic>
        <p:pic>
          <p:nvPicPr>
            <p:cNvPr id="38" name="图片 37">
              <a:extLst>
                <a:ext uri="{FF2B5EF4-FFF2-40B4-BE49-F238E27FC236}">
                  <a16:creationId xmlns:a16="http://schemas.microsoft.com/office/drawing/2014/main" id="{F337EC8D-5B37-4C1C-B4D9-44A1A9B48E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1152" y="3369070"/>
              <a:ext cx="881447" cy="720000"/>
            </a:xfrm>
            <a:prstGeom prst="rect">
              <a:avLst/>
            </a:prstGeom>
          </p:spPr>
        </p:pic>
        <p:sp>
          <p:nvSpPr>
            <p:cNvPr id="49" name="Hexagon 48">
              <a:extLst>
                <a:ext uri="{FF2B5EF4-FFF2-40B4-BE49-F238E27FC236}">
                  <a16:creationId xmlns:a16="http://schemas.microsoft.com/office/drawing/2014/main" id="{031FC7F0-6512-A168-CB97-18C7B6F0479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5212" y="5940044"/>
              <a:ext cx="848564" cy="720000"/>
            </a:xfrm>
            <a:prstGeom prst="hexagon">
              <a:avLst/>
            </a:prstGeom>
            <a:gradFill>
              <a:gsLst>
                <a:gs pos="0">
                  <a:srgbClr val="2A4B86"/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AGRESSIVE" panose="02000800000000000000" pitchFamily="2" charset="0"/>
              </a:endParaRPr>
            </a:p>
          </p:txBody>
        </p:sp>
        <p:sp>
          <p:nvSpPr>
            <p:cNvPr id="50" name="Hexagon 49">
              <a:extLst>
                <a:ext uri="{FF2B5EF4-FFF2-40B4-BE49-F238E27FC236}">
                  <a16:creationId xmlns:a16="http://schemas.microsoft.com/office/drawing/2014/main" id="{B8E577B5-7250-6A84-BAF9-B4EE8B5EC6A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5212" y="5159403"/>
              <a:ext cx="848564" cy="720000"/>
            </a:xfrm>
            <a:prstGeom prst="hexagon">
              <a:avLst/>
            </a:prstGeom>
            <a:gradFill>
              <a:gsLst>
                <a:gs pos="0">
                  <a:srgbClr val="2A4B86"/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AGRESSIVE" panose="02000800000000000000" pitchFamily="2" charset="0"/>
              </a:endParaRPr>
            </a:p>
          </p:txBody>
        </p:sp>
        <p:sp>
          <p:nvSpPr>
            <p:cNvPr id="51" name="Hexagon 50">
              <a:extLst>
                <a:ext uri="{FF2B5EF4-FFF2-40B4-BE49-F238E27FC236}">
                  <a16:creationId xmlns:a16="http://schemas.microsoft.com/office/drawing/2014/main" id="{B126DAC6-3133-82B2-8A6E-E78909F8339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6790" y="4374271"/>
              <a:ext cx="848564" cy="720000"/>
            </a:xfrm>
            <a:prstGeom prst="hexagon">
              <a:avLst/>
            </a:prstGeom>
            <a:gradFill>
              <a:gsLst>
                <a:gs pos="0">
                  <a:srgbClr val="2A4B86"/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AGRESSIVE" panose="02000800000000000000" pitchFamily="2" charset="0"/>
              </a:endParaRPr>
            </a:p>
          </p:txBody>
        </p:sp>
        <p:sp>
          <p:nvSpPr>
            <p:cNvPr id="52" name="Hexagon 51">
              <a:extLst>
                <a:ext uri="{FF2B5EF4-FFF2-40B4-BE49-F238E27FC236}">
                  <a16:creationId xmlns:a16="http://schemas.microsoft.com/office/drawing/2014/main" id="{D1E2D01F-71E9-3A36-A515-81242A45C57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3222" y="3585212"/>
              <a:ext cx="848564" cy="720000"/>
            </a:xfrm>
            <a:prstGeom prst="hexagon">
              <a:avLst/>
            </a:prstGeom>
            <a:gradFill>
              <a:gsLst>
                <a:gs pos="0">
                  <a:srgbClr val="2A4B86"/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AGRESSIVE" panose="02000800000000000000" pitchFamily="2" charset="0"/>
              </a:endParaRPr>
            </a:p>
          </p:txBody>
        </p:sp>
        <p:sp>
          <p:nvSpPr>
            <p:cNvPr id="53" name="Hexagon 52">
              <a:extLst>
                <a:ext uri="{FF2B5EF4-FFF2-40B4-BE49-F238E27FC236}">
                  <a16:creationId xmlns:a16="http://schemas.microsoft.com/office/drawing/2014/main" id="{D0478781-7DA4-7CF1-04EB-84A362047CB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52000" y="2800461"/>
              <a:ext cx="848564" cy="720000"/>
            </a:xfrm>
            <a:prstGeom prst="hexagon">
              <a:avLst/>
            </a:prstGeom>
            <a:gradFill>
              <a:gsLst>
                <a:gs pos="0">
                  <a:srgbClr val="2A4B86"/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AGRESSIVE" panose="02000800000000000000" pitchFamily="2" charset="0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D9801E8-C64B-1A50-60C6-28753D552C86}"/>
                </a:ext>
              </a:extLst>
            </p:cNvPr>
            <p:cNvSpPr txBox="1"/>
            <p:nvPr/>
          </p:nvSpPr>
          <p:spPr>
            <a:xfrm>
              <a:off x="1727382" y="2989338"/>
              <a:ext cx="16715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GRESSIVE" panose="02000800000000000000" pitchFamily="2" charset="0"/>
                </a:rPr>
                <a:t>REACTIONS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321D76C8-3368-D179-ABC5-5F58A5B433DA}"/>
                </a:ext>
              </a:extLst>
            </p:cNvPr>
            <p:cNvSpPr txBox="1"/>
            <p:nvPr/>
          </p:nvSpPr>
          <p:spPr>
            <a:xfrm>
              <a:off x="1724422" y="3778995"/>
              <a:ext cx="13746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GRESSIVE" panose="02000800000000000000" pitchFamily="2" charset="0"/>
                </a:rPr>
                <a:t>SPEED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4B733030-9D92-E5A7-3493-B31E72403878}"/>
                </a:ext>
              </a:extLst>
            </p:cNvPr>
            <p:cNvSpPr txBox="1"/>
            <p:nvPr/>
          </p:nvSpPr>
          <p:spPr>
            <a:xfrm>
              <a:off x="1726320" y="4576075"/>
              <a:ext cx="14982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GRESSIVE" panose="02000800000000000000" pitchFamily="2" charset="0"/>
                </a:rPr>
                <a:t>COMBAT SKILL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75E65543-77EB-3FDA-697A-9C1B2F2EF399}"/>
                </a:ext>
              </a:extLst>
            </p:cNvPr>
            <p:cNvSpPr txBox="1"/>
            <p:nvPr/>
          </p:nvSpPr>
          <p:spPr>
            <a:xfrm>
              <a:off x="1674307" y="5375915"/>
              <a:ext cx="18579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GRESSIVE" panose="02000800000000000000" pitchFamily="2" charset="0"/>
                </a:rPr>
                <a:t>TOUGHNESS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A69B5C99-ADCC-FC11-8670-56AC8FC15E13}"/>
                </a:ext>
              </a:extLst>
            </p:cNvPr>
            <p:cNvSpPr txBox="1"/>
            <p:nvPr/>
          </p:nvSpPr>
          <p:spPr>
            <a:xfrm>
              <a:off x="1724422" y="6146155"/>
              <a:ext cx="13746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GRESSIVE" panose="02000800000000000000" pitchFamily="2" charset="0"/>
                </a:rPr>
                <a:t>SAVVY</a:t>
              </a:r>
            </a:p>
          </p:txBody>
        </p:sp>
        <p:sp>
          <p:nvSpPr>
            <p:cNvPr id="59" name="MH_SubTitle_3">
              <a:extLst>
                <a:ext uri="{FF2B5EF4-FFF2-40B4-BE49-F238E27FC236}">
                  <a16:creationId xmlns:a16="http://schemas.microsoft.com/office/drawing/2014/main" id="{7EA97F9B-1B62-832F-A380-4BF9DEDACBA2}"/>
                </a:ext>
              </a:extLst>
            </p:cNvPr>
            <p:cNvSpPr>
              <a:spLocks noChangeAspect="1"/>
            </p:cNvSpPr>
            <p:nvPr>
              <p:custDataLst>
                <p:tags r:id="rId19"/>
              </p:custDataLst>
            </p:nvPr>
          </p:nvSpPr>
          <p:spPr>
            <a:xfrm>
              <a:off x="923653" y="1690540"/>
              <a:ext cx="720000" cy="720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normAutofit/>
            </a:bodyPr>
            <a:lstStyle/>
            <a:p>
              <a:pPr algn="ctr">
                <a:defRPr/>
              </a:pPr>
              <a:endParaRPr lang="zh-CN" altLang="en-US" sz="1600" dirty="0">
                <a:solidFill>
                  <a:srgbClr val="8FAADC"/>
                </a:solidFill>
                <a:latin typeface="AGRESSIVE" panose="02000800000000000000" pitchFamily="2" charset="0"/>
              </a:endParaRPr>
            </a:p>
          </p:txBody>
        </p:sp>
        <p:sp>
          <p:nvSpPr>
            <p:cNvPr id="60" name="MH_SubTitle_3">
              <a:extLst>
                <a:ext uri="{FF2B5EF4-FFF2-40B4-BE49-F238E27FC236}">
                  <a16:creationId xmlns:a16="http://schemas.microsoft.com/office/drawing/2014/main" id="{5B302CAC-5480-5C9A-4C4D-DC9D05A5331E}"/>
                </a:ext>
              </a:extLst>
            </p:cNvPr>
            <p:cNvSpPr>
              <a:spLocks noChangeAspect="1"/>
            </p:cNvSpPr>
            <p:nvPr>
              <p:custDataLst>
                <p:tags r:id="rId20"/>
              </p:custDataLst>
            </p:nvPr>
          </p:nvSpPr>
          <p:spPr>
            <a:xfrm>
              <a:off x="1737133" y="1686135"/>
              <a:ext cx="720000" cy="720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normAutofit/>
            </a:bodyPr>
            <a:lstStyle/>
            <a:p>
              <a:pPr algn="ctr">
                <a:defRPr/>
              </a:pPr>
              <a:endParaRPr lang="zh-CN" altLang="en-US" sz="1600" dirty="0">
                <a:solidFill>
                  <a:srgbClr val="8FAADC"/>
                </a:solidFill>
                <a:latin typeface="AGRESSIVE" panose="02000800000000000000" pitchFamily="2" charset="0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7F3718F1-E20E-CEFE-6DC4-A4B168F13AA2}"/>
                </a:ext>
              </a:extLst>
            </p:cNvPr>
            <p:cNvSpPr txBox="1"/>
            <p:nvPr/>
          </p:nvSpPr>
          <p:spPr>
            <a:xfrm>
              <a:off x="823222" y="2442071"/>
              <a:ext cx="13746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GRESSIVE" panose="02000800000000000000" pitchFamily="2" charset="0"/>
                </a:rPr>
                <a:t>LUCK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879FEB69-CA12-587C-27EB-B2946C1CF7DD}"/>
                </a:ext>
              </a:extLst>
            </p:cNvPr>
            <p:cNvSpPr txBox="1"/>
            <p:nvPr/>
          </p:nvSpPr>
          <p:spPr>
            <a:xfrm>
              <a:off x="1808639" y="2440621"/>
              <a:ext cx="5691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GRESSIVE" panose="02000800000000000000" pitchFamily="2" charset="0"/>
                </a:rPr>
                <a:t>XP</a:t>
              </a: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83E6189D-9C50-219C-FF02-B57B3963E2C4}"/>
              </a:ext>
            </a:extLst>
          </p:cNvPr>
          <p:cNvSpPr txBox="1"/>
          <p:nvPr/>
        </p:nvSpPr>
        <p:spPr>
          <a:xfrm>
            <a:off x="1128950" y="449894"/>
            <a:ext cx="923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AGRESSIVE" panose="02000800000000000000" pitchFamily="2" charset="0"/>
              </a:rPr>
              <a:t>NAME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02A4FD9-71AE-3C87-CA96-9407B23B802F}"/>
              </a:ext>
            </a:extLst>
          </p:cNvPr>
          <p:cNvSpPr txBox="1"/>
          <p:nvPr/>
        </p:nvSpPr>
        <p:spPr>
          <a:xfrm>
            <a:off x="1128950" y="968829"/>
            <a:ext cx="9239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AGRESSIVE" panose="02000800000000000000" pitchFamily="2" charset="0"/>
              </a:rPr>
              <a:t>RACE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603446C-9635-E21E-94A6-0F96CECFF518}"/>
              </a:ext>
            </a:extLst>
          </p:cNvPr>
          <p:cNvSpPr txBox="1"/>
          <p:nvPr/>
        </p:nvSpPr>
        <p:spPr>
          <a:xfrm>
            <a:off x="6387208" y="449894"/>
            <a:ext cx="1374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AGRESSIVE" panose="02000800000000000000" pitchFamily="2" charset="0"/>
              </a:rPr>
              <a:t>GENDER</a:t>
            </a:r>
          </a:p>
        </p:txBody>
      </p:sp>
      <p:sp>
        <p:nvSpPr>
          <p:cNvPr id="68" name="MH_Other_1">
            <a:extLst>
              <a:ext uri="{FF2B5EF4-FFF2-40B4-BE49-F238E27FC236}">
                <a16:creationId xmlns:a16="http://schemas.microsoft.com/office/drawing/2014/main" id="{4BA13871-C4E0-F4DA-5074-CCC04E1339D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981612" y="971933"/>
            <a:ext cx="4212431" cy="339328"/>
          </a:xfrm>
          <a:prstGeom prst="rect">
            <a:avLst/>
          </a:prstGeom>
          <a:gradFill>
            <a:gsLst>
              <a:gs pos="0">
                <a:srgbClr val="8FAADC"/>
              </a:gs>
              <a:gs pos="48000">
                <a:srgbClr val="8FAADC"/>
              </a:gs>
              <a:gs pos="100000">
                <a:srgbClr val="191840"/>
              </a:gs>
            </a:gsLst>
            <a:lin ang="162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solidFill>
                <a:schemeClr val="bg1"/>
              </a:solidFill>
              <a:latin typeface="AGRESSIVE" panose="02000800000000000000" pitchFamily="2" charset="0"/>
              <a:ea typeface="Noto Sans S Chinese Medium" panose="020B0600000000000000" pitchFamily="34" charset="-122"/>
            </a:endParaRPr>
          </a:p>
        </p:txBody>
      </p:sp>
      <p:sp>
        <p:nvSpPr>
          <p:cNvPr id="69" name="MH_Other_1">
            <a:extLst>
              <a:ext uri="{FF2B5EF4-FFF2-40B4-BE49-F238E27FC236}">
                <a16:creationId xmlns:a16="http://schemas.microsoft.com/office/drawing/2014/main" id="{B8BD3319-A86F-9AF3-5EA9-6A1BC12A0F2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7557269" y="447814"/>
            <a:ext cx="559061" cy="339328"/>
          </a:xfrm>
          <a:prstGeom prst="rect">
            <a:avLst/>
          </a:prstGeom>
          <a:gradFill>
            <a:gsLst>
              <a:gs pos="0">
                <a:srgbClr val="8FAADC"/>
              </a:gs>
              <a:gs pos="48000">
                <a:srgbClr val="8FAADC"/>
              </a:gs>
              <a:gs pos="100000">
                <a:srgbClr val="191840"/>
              </a:gs>
            </a:gsLst>
            <a:lin ang="162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solidFill>
                <a:srgbClr val="8FAADC"/>
              </a:solidFill>
              <a:latin typeface="AGRESSIVE" panose="02000800000000000000" pitchFamily="2" charset="0"/>
              <a:ea typeface="Noto Sans S Chinese Medium" panose="020B0600000000000000" pitchFamily="34" charset="-122"/>
            </a:endParaRP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030E749F-0A48-EB71-A9C2-5E071624F43C}"/>
              </a:ext>
            </a:extLst>
          </p:cNvPr>
          <p:cNvSpPr/>
          <p:nvPr/>
        </p:nvSpPr>
        <p:spPr>
          <a:xfrm>
            <a:off x="8285858" y="447814"/>
            <a:ext cx="2154414" cy="2653974"/>
          </a:xfrm>
          <a:prstGeom prst="roundRect">
            <a:avLst/>
          </a:prstGeom>
          <a:gradFill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  <a:ln w="317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rtlCol="0" anchor="t" anchorCtr="0"/>
          <a:lstStyle/>
          <a:p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E8DD31C6-6826-8057-47B0-D329B7A5838D}"/>
              </a:ext>
            </a:extLst>
          </p:cNvPr>
          <p:cNvSpPr/>
          <p:nvPr/>
        </p:nvSpPr>
        <p:spPr>
          <a:xfrm>
            <a:off x="4348427" y="5373239"/>
            <a:ext cx="6111396" cy="1079999"/>
          </a:xfrm>
          <a:prstGeom prst="roundRect">
            <a:avLst/>
          </a:prstGeom>
          <a:gradFill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  <a:ln w="31750" cap="flat" cmpd="sng" algn="ctr">
            <a:solidFill>
              <a:srgbClr val="E7E6E6">
                <a:lumMod val="75000"/>
              </a:srgbClr>
            </a:solidFill>
            <a:prstDash val="solid"/>
            <a:miter lim="800000"/>
          </a:ln>
          <a:effectLst/>
        </p:spPr>
        <p:txBody>
          <a:bodyPr lIns="36000" tIns="0" rIns="0" rtlCol="0" anchor="t" anchorCtr="0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GRESSIVE" panose="02000800000000000000" pitchFamily="2" charset="0"/>
                <a:ea typeface="DengXian" panose="02010600030101010101" pitchFamily="2" charset="-122"/>
              </a:rPr>
              <a:t>GEAR: 	Insta-wall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GRESSIVE" panose="02000800000000000000" pitchFamily="2" charset="0"/>
                <a:ea typeface="DengXian" panose="02010600030101010101" pitchFamily="2" charset="-122"/>
              </a:rPr>
              <a:t>	              Steel Boots</a:t>
            </a:r>
          </a:p>
        </p:txBody>
      </p:sp>
      <p:sp>
        <p:nvSpPr>
          <p:cNvPr id="74" name="MH_Other_1">
            <a:extLst>
              <a:ext uri="{FF2B5EF4-FFF2-40B4-BE49-F238E27FC236}">
                <a16:creationId xmlns:a16="http://schemas.microsoft.com/office/drawing/2014/main" id="{A39B65CA-385B-45A5-9CBF-8E45621982B8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261577" y="1710542"/>
            <a:ext cx="1800000" cy="339328"/>
          </a:xfrm>
          <a:prstGeom prst="rect">
            <a:avLst/>
          </a:prstGeom>
          <a:gradFill>
            <a:gsLst>
              <a:gs pos="0">
                <a:srgbClr val="8FAADC"/>
              </a:gs>
              <a:gs pos="48000">
                <a:srgbClr val="8FAADC"/>
              </a:gs>
              <a:gs pos="100000">
                <a:srgbClr val="191840"/>
              </a:gs>
            </a:gsLst>
            <a:lin ang="162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altLang="zh-CN" dirty="0">
                <a:solidFill>
                  <a:schemeClr val="bg1"/>
                </a:solidFill>
                <a:latin typeface="AGRESSIVE" panose="02000800000000000000" pitchFamily="2" charset="0"/>
                <a:ea typeface="Noto Sans S Chinese Medium" panose="020B0600000000000000" pitchFamily="34" charset="-122"/>
              </a:rPr>
              <a:t>F</a:t>
            </a:r>
            <a:endParaRPr lang="zh-CN" altLang="en-US" dirty="0">
              <a:solidFill>
                <a:schemeClr val="bg1"/>
              </a:solidFill>
              <a:latin typeface="AGRESSIVE" panose="02000800000000000000" pitchFamily="2" charset="0"/>
              <a:ea typeface="Noto Sans S Chinese Medium" panose="020B0600000000000000" pitchFamily="34" charset="-122"/>
            </a:endParaRPr>
          </a:p>
        </p:txBody>
      </p:sp>
      <p:sp>
        <p:nvSpPr>
          <p:cNvPr id="75" name="MH_Other_1">
            <a:extLst>
              <a:ext uri="{FF2B5EF4-FFF2-40B4-BE49-F238E27FC236}">
                <a16:creationId xmlns:a16="http://schemas.microsoft.com/office/drawing/2014/main" id="{1453521D-A2E0-E6AA-D6B1-D6187256DAF7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261577" y="2201640"/>
            <a:ext cx="1800000" cy="339328"/>
          </a:xfrm>
          <a:prstGeom prst="rect">
            <a:avLst/>
          </a:prstGeom>
          <a:gradFill>
            <a:gsLst>
              <a:gs pos="0">
                <a:srgbClr val="8FAADC"/>
              </a:gs>
              <a:gs pos="48000">
                <a:srgbClr val="8FAADC"/>
              </a:gs>
              <a:gs pos="100000">
                <a:srgbClr val="191840"/>
              </a:gs>
            </a:gsLst>
            <a:lin ang="162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altLang="zh-CN" dirty="0">
                <a:solidFill>
                  <a:schemeClr val="bg1"/>
                </a:solidFill>
                <a:latin typeface="AGRESSIVE" panose="02000800000000000000" pitchFamily="2" charset="0"/>
                <a:ea typeface="Noto Sans S Chinese Medium" panose="020B0600000000000000" pitchFamily="34" charset="-122"/>
              </a:rPr>
              <a:t>F</a:t>
            </a:r>
            <a:endParaRPr lang="zh-CN" altLang="en-US" dirty="0">
              <a:solidFill>
                <a:schemeClr val="bg1"/>
              </a:solidFill>
              <a:latin typeface="AGRESSIVE" panose="02000800000000000000" pitchFamily="2" charset="0"/>
              <a:ea typeface="Noto Sans S Chinese Medium" panose="020B0600000000000000" pitchFamily="34" charset="-122"/>
            </a:endParaRPr>
          </a:p>
        </p:txBody>
      </p:sp>
      <p:sp>
        <p:nvSpPr>
          <p:cNvPr id="76" name="MH_Other_1">
            <a:extLst>
              <a:ext uri="{FF2B5EF4-FFF2-40B4-BE49-F238E27FC236}">
                <a16:creationId xmlns:a16="http://schemas.microsoft.com/office/drawing/2014/main" id="{75C6940C-0228-1F86-B09D-ABFF1CDAE40E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261577" y="2692739"/>
            <a:ext cx="1800000" cy="339328"/>
          </a:xfrm>
          <a:prstGeom prst="rect">
            <a:avLst/>
          </a:prstGeom>
          <a:gradFill>
            <a:gsLst>
              <a:gs pos="0">
                <a:srgbClr val="8FAADC"/>
              </a:gs>
              <a:gs pos="48000">
                <a:srgbClr val="8FAADC"/>
              </a:gs>
              <a:gs pos="100000">
                <a:srgbClr val="191840"/>
              </a:gs>
            </a:gsLst>
            <a:lin ang="162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altLang="zh-CN" dirty="0">
                <a:solidFill>
                  <a:schemeClr val="bg1"/>
                </a:solidFill>
                <a:latin typeface="AGRESSIVE" panose="02000800000000000000" pitchFamily="2" charset="0"/>
                <a:ea typeface="Noto Sans S Chinese Medium" panose="020B0600000000000000" pitchFamily="34" charset="-122"/>
              </a:rPr>
              <a:t>F</a:t>
            </a:r>
            <a:endParaRPr lang="zh-CN" altLang="en-US" dirty="0">
              <a:solidFill>
                <a:schemeClr val="bg1"/>
              </a:solidFill>
              <a:latin typeface="AGRESSIVE" panose="02000800000000000000" pitchFamily="2" charset="0"/>
              <a:ea typeface="Noto Sans S Chinese Medium" panose="020B0600000000000000" pitchFamily="34" charset="-122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72E058F-B642-55D2-4E6E-F6B17BC1585A}"/>
              </a:ext>
            </a:extLst>
          </p:cNvPr>
          <p:cNvSpPr txBox="1"/>
          <p:nvPr/>
        </p:nvSpPr>
        <p:spPr>
          <a:xfrm>
            <a:off x="4271361" y="1767313"/>
            <a:ext cx="1977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AGRESSIVE" panose="02000800000000000000" pitchFamily="2" charset="0"/>
              </a:rPr>
              <a:t>BACKGROUND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2AF3E41-E555-11C1-5B16-A6AF0F325000}"/>
              </a:ext>
            </a:extLst>
          </p:cNvPr>
          <p:cNvSpPr txBox="1"/>
          <p:nvPr/>
        </p:nvSpPr>
        <p:spPr>
          <a:xfrm>
            <a:off x="4271362" y="2271560"/>
            <a:ext cx="17309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AGRESSIVE" panose="02000800000000000000" pitchFamily="2" charset="0"/>
              </a:rPr>
              <a:t>MOTIVATION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94FACB4-AECC-C85F-7CBF-3687BE34A6C8}"/>
              </a:ext>
            </a:extLst>
          </p:cNvPr>
          <p:cNvSpPr txBox="1"/>
          <p:nvPr/>
        </p:nvSpPr>
        <p:spPr>
          <a:xfrm>
            <a:off x="4271362" y="2720025"/>
            <a:ext cx="1374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AGRESSIVE" panose="02000800000000000000" pitchFamily="2" charset="0"/>
              </a:rPr>
              <a:t>CLASS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2505DCE7-6B6E-9BB1-19E4-E8275F466C16}"/>
              </a:ext>
            </a:extLst>
          </p:cNvPr>
          <p:cNvSpPr txBox="1"/>
          <p:nvPr/>
        </p:nvSpPr>
        <p:spPr>
          <a:xfrm>
            <a:off x="4291961" y="3502960"/>
            <a:ext cx="1374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AGRESSIVE" panose="02000800000000000000" pitchFamily="2" charset="0"/>
              </a:rPr>
              <a:t>WEAPON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9F6F686F-7926-8121-FFCA-21C68B257C9F}"/>
              </a:ext>
            </a:extLst>
          </p:cNvPr>
          <p:cNvSpPr txBox="1"/>
          <p:nvPr/>
        </p:nvSpPr>
        <p:spPr>
          <a:xfrm>
            <a:off x="4281475" y="4035056"/>
            <a:ext cx="14460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AGRESSIVE" panose="02000800000000000000" pitchFamily="2" charset="0"/>
              </a:rPr>
              <a:t>SHOTGUN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B9AF2985-9741-B8E4-67FF-A28AC88B7C6F}"/>
              </a:ext>
            </a:extLst>
          </p:cNvPr>
          <p:cNvSpPr txBox="1"/>
          <p:nvPr/>
        </p:nvSpPr>
        <p:spPr>
          <a:xfrm>
            <a:off x="4291961" y="4557476"/>
            <a:ext cx="1374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AGRESSIVE" panose="02000800000000000000" pitchFamily="2" charset="0"/>
              </a:rPr>
              <a:t>BLADE</a:t>
            </a:r>
          </a:p>
        </p:txBody>
      </p:sp>
      <p:sp>
        <p:nvSpPr>
          <p:cNvPr id="91" name="MH_Other_1">
            <a:extLst>
              <a:ext uri="{FF2B5EF4-FFF2-40B4-BE49-F238E27FC236}">
                <a16:creationId xmlns:a16="http://schemas.microsoft.com/office/drawing/2014/main" id="{85F1F0E2-3717-5E07-A0E3-95E390D9FC26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248400" y="3429000"/>
            <a:ext cx="755429" cy="339328"/>
          </a:xfrm>
          <a:prstGeom prst="rect">
            <a:avLst/>
          </a:prstGeom>
          <a:gradFill>
            <a:gsLst>
              <a:gs pos="0">
                <a:srgbClr val="8FAADC"/>
              </a:gs>
              <a:gs pos="48000">
                <a:srgbClr val="8FAADC"/>
              </a:gs>
              <a:gs pos="100000">
                <a:srgbClr val="191840"/>
              </a:gs>
            </a:gsLst>
            <a:lin ang="162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altLang="zh-CN" sz="1400" b="1" dirty="0">
                <a:solidFill>
                  <a:schemeClr val="bg1"/>
                </a:solidFill>
                <a:latin typeface="AGRESSIVE" panose="02000800000000000000" pitchFamily="2" charset="0"/>
                <a:ea typeface="Noto Sans S Chinese Medium" panose="020B0600000000000000" pitchFamily="34" charset="-122"/>
              </a:rPr>
              <a:t>RNG</a:t>
            </a:r>
            <a:endParaRPr lang="zh-CN" altLang="en-US" sz="1400" b="1" dirty="0">
              <a:solidFill>
                <a:schemeClr val="bg1"/>
              </a:solidFill>
              <a:latin typeface="AGRESSIVE" panose="02000800000000000000" pitchFamily="2" charset="0"/>
              <a:ea typeface="Noto Sans S Chinese Medium" panose="020B0600000000000000" pitchFamily="34" charset="-122"/>
            </a:endParaRPr>
          </a:p>
        </p:txBody>
      </p:sp>
      <p:sp>
        <p:nvSpPr>
          <p:cNvPr id="92" name="MH_Other_1">
            <a:extLst>
              <a:ext uri="{FF2B5EF4-FFF2-40B4-BE49-F238E27FC236}">
                <a16:creationId xmlns:a16="http://schemas.microsoft.com/office/drawing/2014/main" id="{490B6A78-B771-04C6-386F-89C086929B7E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916947" y="3429000"/>
            <a:ext cx="1093957" cy="339328"/>
          </a:xfrm>
          <a:prstGeom prst="rect">
            <a:avLst/>
          </a:prstGeom>
          <a:gradFill>
            <a:gsLst>
              <a:gs pos="0">
                <a:srgbClr val="8FAADC"/>
              </a:gs>
              <a:gs pos="48000">
                <a:srgbClr val="8FAADC"/>
              </a:gs>
              <a:gs pos="100000">
                <a:srgbClr val="191840"/>
              </a:gs>
            </a:gsLst>
            <a:lin ang="162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altLang="zh-CN" sz="1400" b="1" dirty="0">
                <a:solidFill>
                  <a:schemeClr val="bg1"/>
                </a:solidFill>
                <a:latin typeface="AGRESSIVE" panose="02000800000000000000" pitchFamily="2" charset="0"/>
                <a:ea typeface="Noto Sans S Chinese Medium" panose="020B0600000000000000" pitchFamily="34" charset="-122"/>
              </a:rPr>
              <a:t>SHOTS</a:t>
            </a:r>
            <a:endParaRPr lang="zh-CN" altLang="en-US" sz="1400" b="1" dirty="0">
              <a:solidFill>
                <a:schemeClr val="bg1"/>
              </a:solidFill>
              <a:latin typeface="AGRESSIVE" panose="02000800000000000000" pitchFamily="2" charset="0"/>
              <a:ea typeface="Noto Sans S Chinese Medium" panose="020B0600000000000000" pitchFamily="34" charset="-122"/>
            </a:endParaRPr>
          </a:p>
        </p:txBody>
      </p:sp>
      <p:sp>
        <p:nvSpPr>
          <p:cNvPr id="93" name="MH_Other_1">
            <a:extLst>
              <a:ext uri="{FF2B5EF4-FFF2-40B4-BE49-F238E27FC236}">
                <a16:creationId xmlns:a16="http://schemas.microsoft.com/office/drawing/2014/main" id="{B391AA9C-DF73-A8BA-3EEE-607564B360BD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7906384" y="3429000"/>
            <a:ext cx="755428" cy="339328"/>
          </a:xfrm>
          <a:prstGeom prst="rect">
            <a:avLst/>
          </a:prstGeom>
          <a:gradFill>
            <a:gsLst>
              <a:gs pos="0">
                <a:srgbClr val="8FAADC"/>
              </a:gs>
              <a:gs pos="48000">
                <a:srgbClr val="8FAADC"/>
              </a:gs>
              <a:gs pos="100000">
                <a:srgbClr val="191840"/>
              </a:gs>
            </a:gsLst>
            <a:lin ang="162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altLang="zh-CN" sz="1400" b="1" dirty="0">
                <a:solidFill>
                  <a:schemeClr val="bg1"/>
                </a:solidFill>
                <a:latin typeface="AGRESSIVE" panose="02000800000000000000" pitchFamily="2" charset="0"/>
                <a:ea typeface="Noto Sans S Chinese Medium" panose="020B0600000000000000" pitchFamily="34" charset="-122"/>
              </a:rPr>
              <a:t>DMG</a:t>
            </a:r>
            <a:endParaRPr lang="zh-CN" altLang="en-US" sz="1400" b="1" dirty="0">
              <a:solidFill>
                <a:schemeClr val="bg1"/>
              </a:solidFill>
              <a:latin typeface="AGRESSIVE" panose="02000800000000000000" pitchFamily="2" charset="0"/>
              <a:ea typeface="Noto Sans S Chinese Medium" panose="020B0600000000000000" pitchFamily="34" charset="-122"/>
            </a:endParaRPr>
          </a:p>
        </p:txBody>
      </p:sp>
      <p:sp>
        <p:nvSpPr>
          <p:cNvPr id="94" name="MH_Other_1">
            <a:extLst>
              <a:ext uri="{FF2B5EF4-FFF2-40B4-BE49-F238E27FC236}">
                <a16:creationId xmlns:a16="http://schemas.microsoft.com/office/drawing/2014/main" id="{E32ABB4A-7CCA-E327-AD9B-51E733205021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8642258" y="3429000"/>
            <a:ext cx="1798014" cy="339328"/>
          </a:xfrm>
          <a:prstGeom prst="rect">
            <a:avLst/>
          </a:prstGeom>
          <a:gradFill>
            <a:gsLst>
              <a:gs pos="0">
                <a:srgbClr val="8FAADC"/>
              </a:gs>
              <a:gs pos="48000">
                <a:srgbClr val="8FAADC"/>
              </a:gs>
              <a:gs pos="100000">
                <a:srgbClr val="191840"/>
              </a:gs>
            </a:gsLst>
            <a:lin ang="162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altLang="zh-CN" sz="1400" b="1" dirty="0">
                <a:solidFill>
                  <a:schemeClr val="bg1"/>
                </a:solidFill>
                <a:latin typeface="AGRESSIVE" panose="02000800000000000000" pitchFamily="2" charset="0"/>
                <a:ea typeface="Noto Sans S Chinese Medium" panose="020B0600000000000000" pitchFamily="34" charset="-122"/>
              </a:rPr>
              <a:t>TRAITS</a:t>
            </a:r>
            <a:endParaRPr lang="zh-CN" altLang="en-US" sz="1400" b="1" dirty="0">
              <a:solidFill>
                <a:schemeClr val="bg1"/>
              </a:solidFill>
              <a:latin typeface="AGRESSIVE" panose="02000800000000000000" pitchFamily="2" charset="0"/>
              <a:ea typeface="Noto Sans S Chinese Medium" panose="020B0600000000000000" pitchFamily="34" charset="-122"/>
            </a:endParaRPr>
          </a:p>
        </p:txBody>
      </p:sp>
      <p:sp>
        <p:nvSpPr>
          <p:cNvPr id="95" name="MH_Other_6">
            <a:extLst>
              <a:ext uri="{FF2B5EF4-FFF2-40B4-BE49-F238E27FC236}">
                <a16:creationId xmlns:a16="http://schemas.microsoft.com/office/drawing/2014/main" id="{B969C9BE-8EDB-16A0-7215-13609940CA81}"/>
              </a:ext>
            </a:extLst>
          </p:cNvPr>
          <p:cNvSpPr>
            <a:spLocks noChangeAspect="1"/>
          </p:cNvSpPr>
          <p:nvPr>
            <p:custDataLst>
              <p:tags r:id="rId11"/>
            </p:custDataLst>
          </p:nvPr>
        </p:nvSpPr>
        <p:spPr>
          <a:xfrm>
            <a:off x="6413344" y="3854337"/>
            <a:ext cx="504000" cy="504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altLang="zh-CN" sz="1000" b="1" dirty="0">
                <a:solidFill>
                  <a:schemeClr val="bg1"/>
                </a:solidFill>
                <a:latin typeface="AGRESSIVE" panose="02000800000000000000" pitchFamily="2" charset="0"/>
              </a:rPr>
              <a:t>12</a:t>
            </a:r>
            <a:endParaRPr lang="zh-CN" altLang="en-US" sz="1000" b="1" dirty="0">
              <a:solidFill>
                <a:schemeClr val="bg1"/>
              </a:solidFill>
              <a:latin typeface="AGRESSIVE" panose="02000800000000000000" pitchFamily="2" charset="0"/>
            </a:endParaRPr>
          </a:p>
        </p:txBody>
      </p:sp>
      <p:sp>
        <p:nvSpPr>
          <p:cNvPr id="96" name="MH_Other_6">
            <a:extLst>
              <a:ext uri="{FF2B5EF4-FFF2-40B4-BE49-F238E27FC236}">
                <a16:creationId xmlns:a16="http://schemas.microsoft.com/office/drawing/2014/main" id="{B55AFBB9-AC39-5F49-E90C-324D9570625C}"/>
              </a:ext>
            </a:extLst>
          </p:cNvPr>
          <p:cNvSpPr>
            <a:spLocks noChangeAspect="1"/>
          </p:cNvSpPr>
          <p:nvPr>
            <p:custDataLst>
              <p:tags r:id="rId12"/>
            </p:custDataLst>
          </p:nvPr>
        </p:nvSpPr>
        <p:spPr>
          <a:xfrm>
            <a:off x="7210430" y="3870271"/>
            <a:ext cx="504000" cy="504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altLang="zh-CN" sz="1000" b="1" dirty="0">
                <a:solidFill>
                  <a:schemeClr val="bg1"/>
                </a:solidFill>
                <a:latin typeface="AGRESSIVE" panose="02000800000000000000" pitchFamily="2" charset="0"/>
              </a:rPr>
              <a:t>2</a:t>
            </a:r>
            <a:endParaRPr lang="zh-CN" altLang="en-US" sz="1000" b="1" dirty="0">
              <a:solidFill>
                <a:schemeClr val="bg1"/>
              </a:solidFill>
              <a:latin typeface="AGRESSIVE" panose="02000800000000000000" pitchFamily="2" charset="0"/>
            </a:endParaRPr>
          </a:p>
        </p:txBody>
      </p:sp>
      <p:sp>
        <p:nvSpPr>
          <p:cNvPr id="97" name="MH_Other_6">
            <a:extLst>
              <a:ext uri="{FF2B5EF4-FFF2-40B4-BE49-F238E27FC236}">
                <a16:creationId xmlns:a16="http://schemas.microsoft.com/office/drawing/2014/main" id="{F71115B4-3CA2-A575-0FA5-D7542A22F14D}"/>
              </a:ext>
            </a:extLst>
          </p:cNvPr>
          <p:cNvSpPr>
            <a:spLocks noChangeAspect="1"/>
          </p:cNvSpPr>
          <p:nvPr>
            <p:custDataLst>
              <p:tags r:id="rId13"/>
            </p:custDataLst>
          </p:nvPr>
        </p:nvSpPr>
        <p:spPr>
          <a:xfrm>
            <a:off x="8010904" y="3857619"/>
            <a:ext cx="504000" cy="504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altLang="zh-CN" sz="1000" b="1" dirty="0">
                <a:solidFill>
                  <a:schemeClr val="bg1"/>
                </a:solidFill>
                <a:latin typeface="AGRESSIVE" panose="02000800000000000000" pitchFamily="2" charset="0"/>
              </a:rPr>
              <a:t>12</a:t>
            </a:r>
            <a:endParaRPr lang="zh-CN" altLang="en-US" sz="1000" b="1" dirty="0">
              <a:solidFill>
                <a:schemeClr val="bg1"/>
              </a:solidFill>
              <a:latin typeface="AGRESSIVE" panose="02000800000000000000" pitchFamily="2" charset="0"/>
            </a:endParaRPr>
          </a:p>
        </p:txBody>
      </p:sp>
      <p:sp>
        <p:nvSpPr>
          <p:cNvPr id="98" name="MH_Other_6">
            <a:extLst>
              <a:ext uri="{FF2B5EF4-FFF2-40B4-BE49-F238E27FC236}">
                <a16:creationId xmlns:a16="http://schemas.microsoft.com/office/drawing/2014/main" id="{7D4E82EA-EC45-9DF4-3A5E-654A46162AAC}"/>
              </a:ext>
            </a:extLst>
          </p:cNvPr>
          <p:cNvSpPr>
            <a:spLocks noChangeAspect="1"/>
          </p:cNvSpPr>
          <p:nvPr>
            <p:custDataLst>
              <p:tags r:id="rId14"/>
            </p:custDataLst>
          </p:nvPr>
        </p:nvSpPr>
        <p:spPr>
          <a:xfrm>
            <a:off x="6409481" y="4482947"/>
            <a:ext cx="504000" cy="504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altLang="zh-CN" sz="1000" b="1" dirty="0">
                <a:solidFill>
                  <a:schemeClr val="bg1"/>
                </a:solidFill>
                <a:latin typeface="AGRESSIVE" panose="02000800000000000000" pitchFamily="2" charset="0"/>
              </a:rPr>
              <a:t>0</a:t>
            </a:r>
            <a:endParaRPr lang="zh-CN" altLang="en-US" sz="1000" b="1" dirty="0">
              <a:solidFill>
                <a:schemeClr val="bg1"/>
              </a:solidFill>
              <a:latin typeface="AGRESSIVE" panose="02000800000000000000" pitchFamily="2" charset="0"/>
            </a:endParaRPr>
          </a:p>
        </p:txBody>
      </p:sp>
      <p:sp>
        <p:nvSpPr>
          <p:cNvPr id="99" name="MH_Other_6">
            <a:extLst>
              <a:ext uri="{FF2B5EF4-FFF2-40B4-BE49-F238E27FC236}">
                <a16:creationId xmlns:a16="http://schemas.microsoft.com/office/drawing/2014/main" id="{BBC356E0-72C2-BD3A-E723-23717D3C9106}"/>
              </a:ext>
            </a:extLst>
          </p:cNvPr>
          <p:cNvSpPr>
            <a:spLocks noChangeAspect="1"/>
          </p:cNvSpPr>
          <p:nvPr>
            <p:custDataLst>
              <p:tags r:id="rId15"/>
            </p:custDataLst>
          </p:nvPr>
        </p:nvSpPr>
        <p:spPr>
          <a:xfrm>
            <a:off x="7206803" y="4482947"/>
            <a:ext cx="504000" cy="504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altLang="zh-CN" sz="1000" b="1" dirty="0">
                <a:solidFill>
                  <a:schemeClr val="bg1"/>
                </a:solidFill>
                <a:latin typeface="AGRESSIVE" panose="02000800000000000000" pitchFamily="2" charset="0"/>
              </a:rPr>
              <a:t>0</a:t>
            </a:r>
            <a:endParaRPr lang="zh-CN" altLang="en-US" sz="1000" b="1" dirty="0">
              <a:solidFill>
                <a:schemeClr val="bg1"/>
              </a:solidFill>
              <a:latin typeface="AGRESSIVE" panose="02000800000000000000" pitchFamily="2" charset="0"/>
            </a:endParaRPr>
          </a:p>
        </p:txBody>
      </p:sp>
      <p:sp>
        <p:nvSpPr>
          <p:cNvPr id="100" name="MH_Other_6">
            <a:extLst>
              <a:ext uri="{FF2B5EF4-FFF2-40B4-BE49-F238E27FC236}">
                <a16:creationId xmlns:a16="http://schemas.microsoft.com/office/drawing/2014/main" id="{C6EA2F7A-49F5-B302-AF11-946866EAB1D8}"/>
              </a:ext>
            </a:extLst>
          </p:cNvPr>
          <p:cNvSpPr>
            <a:spLocks noChangeAspect="1"/>
          </p:cNvSpPr>
          <p:nvPr>
            <p:custDataLst>
              <p:tags r:id="rId16"/>
            </p:custDataLst>
          </p:nvPr>
        </p:nvSpPr>
        <p:spPr>
          <a:xfrm>
            <a:off x="8010904" y="4495332"/>
            <a:ext cx="504000" cy="504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altLang="zh-CN" sz="1000" b="1" dirty="0">
                <a:solidFill>
                  <a:schemeClr val="bg1"/>
                </a:solidFill>
                <a:latin typeface="AGRESSIVE" panose="02000800000000000000" pitchFamily="2" charset="0"/>
              </a:rPr>
              <a:t>12</a:t>
            </a:r>
            <a:endParaRPr lang="zh-CN" altLang="en-US" sz="1000" b="1" dirty="0">
              <a:solidFill>
                <a:schemeClr val="bg1"/>
              </a:solidFill>
              <a:latin typeface="AGRESSIVE" panose="02000800000000000000" pitchFamily="2" charset="0"/>
            </a:endParaRPr>
          </a:p>
        </p:txBody>
      </p:sp>
      <p:sp>
        <p:nvSpPr>
          <p:cNvPr id="101" name="MH_Other_1">
            <a:extLst>
              <a:ext uri="{FF2B5EF4-FFF2-40B4-BE49-F238E27FC236}">
                <a16:creationId xmlns:a16="http://schemas.microsoft.com/office/drawing/2014/main" id="{FB1EB3B5-B225-EB07-C854-8E8A279FAD25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8661811" y="3936960"/>
            <a:ext cx="1778461" cy="339328"/>
          </a:xfrm>
          <a:prstGeom prst="rect">
            <a:avLst/>
          </a:prstGeom>
          <a:gradFill>
            <a:gsLst>
              <a:gs pos="0">
                <a:srgbClr val="8FAADC"/>
              </a:gs>
              <a:gs pos="48000">
                <a:srgbClr val="8FAADC"/>
              </a:gs>
              <a:gs pos="100000">
                <a:srgbClr val="191840"/>
              </a:gs>
            </a:gsLst>
            <a:lin ang="162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400" b="1" dirty="0">
              <a:solidFill>
                <a:schemeClr val="bg1"/>
              </a:solidFill>
              <a:latin typeface="AGRESSIVE" panose="02000800000000000000" pitchFamily="2" charset="0"/>
              <a:ea typeface="Noto Sans S Chinese Medium" panose="020B0600000000000000" pitchFamily="34" charset="-122"/>
            </a:endParaRPr>
          </a:p>
        </p:txBody>
      </p:sp>
      <p:sp>
        <p:nvSpPr>
          <p:cNvPr id="102" name="MH_Other_1">
            <a:extLst>
              <a:ext uri="{FF2B5EF4-FFF2-40B4-BE49-F238E27FC236}">
                <a16:creationId xmlns:a16="http://schemas.microsoft.com/office/drawing/2014/main" id="{687E263F-FA08-33E2-A6C8-65881C13FE71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8661810" y="4521528"/>
            <a:ext cx="1798013" cy="339328"/>
          </a:xfrm>
          <a:prstGeom prst="rect">
            <a:avLst/>
          </a:prstGeom>
          <a:gradFill>
            <a:gsLst>
              <a:gs pos="0">
                <a:srgbClr val="8FAADC"/>
              </a:gs>
              <a:gs pos="48000">
                <a:srgbClr val="8FAADC"/>
              </a:gs>
              <a:gs pos="100000">
                <a:srgbClr val="191840"/>
              </a:gs>
            </a:gsLst>
            <a:lin ang="162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400" b="1" dirty="0">
              <a:solidFill>
                <a:schemeClr val="bg1"/>
              </a:solidFill>
              <a:latin typeface="AGRESSIVE" panose="02000800000000000000" pitchFamily="2" charset="0"/>
              <a:ea typeface="Noto Sans S Chinese Medium" panose="020B06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843370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 advClick="0" advTm="2000">
        <p15:prstTrans prst="pageCurlDouble"/>
      </p:transition>
    </mc:Choice>
    <mc:Fallback xmlns="">
      <p:transition spd="slow" advClick="0" advTm="2000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90304160250"/>
  <p:tag name="MH_LIBRARY" val="GRAPHIC"/>
  <p:tag name="MH_TYPE" val="Other"/>
  <p:tag name="MH_ORDER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90304160250"/>
  <p:tag name="MH_LIBRARY" val="GRAPHIC"/>
  <p:tag name="MH_TYPE" val="Other"/>
  <p:tag name="MH_ORDER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90304185851"/>
  <p:tag name="MH_LIBRARY" val="GRAPHIC"/>
  <p:tag name="MH_TYPE" val="Other"/>
  <p:tag name="MH_ORDER" val="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90304185851"/>
  <p:tag name="MH_LIBRARY" val="GRAPHIC"/>
  <p:tag name="MH_TYPE" val="Other"/>
  <p:tag name="MH_ORDER" val="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90304185851"/>
  <p:tag name="MH_LIBRARY" val="GRAPHIC"/>
  <p:tag name="MH_TYPE" val="Other"/>
  <p:tag name="MH_ORDER" val="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90304185851"/>
  <p:tag name="MH_LIBRARY" val="GRAPHIC"/>
  <p:tag name="MH_TYPE" val="Other"/>
  <p:tag name="MH_ORDER" val="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90304185851"/>
  <p:tag name="MH_LIBRARY" val="GRAPHIC"/>
  <p:tag name="MH_TYPE" val="Other"/>
  <p:tag name="MH_ORDER" val="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90304185851"/>
  <p:tag name="MH_LIBRARY" val="GRAPHIC"/>
  <p:tag name="MH_TYPE" val="Other"/>
  <p:tag name="MH_ORDER" val="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90304160250"/>
  <p:tag name="MH_LIBRARY" val="GRAPHIC"/>
  <p:tag name="MH_TYPE" val="Other"/>
  <p:tag name="MH_ORDER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90304160250"/>
  <p:tag name="MH_LIBRARY" val="GRAPHIC"/>
  <p:tag name="MH_TYPE" val="Other"/>
  <p:tag name="MH_ORDER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90304185851"/>
  <p:tag name="MH_LIBRARY" val="GRAPHIC"/>
  <p:tag name="MH_TYPE" val="SubTitle"/>
  <p:tag name="MH_ORDER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90304160250"/>
  <p:tag name="MH_LIBRARY" val="GRAPHIC"/>
  <p:tag name="MH_TYPE" val="Other"/>
  <p:tag name="MH_ORDER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90304185851"/>
  <p:tag name="MH_LIBRARY" val="GRAPHIC"/>
  <p:tag name="MH_TYPE" val="SubTitle"/>
  <p:tag name="MH_ORDER" val="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90304160250"/>
  <p:tag name="MH_LIBRARY" val="GRAPHIC"/>
  <p:tag name="MH_TYPE" val="Other"/>
  <p:tag name="MH_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90304160250"/>
  <p:tag name="MH_LIBRARY" val="GRAPHIC"/>
  <p:tag name="MH_TYPE" val="Other"/>
  <p:tag name="MH_ORDER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90304160250"/>
  <p:tag name="MH_LIBRARY" val="GRAPHIC"/>
  <p:tag name="MH_TYPE" val="Other"/>
  <p:tag name="MH_ORDER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90304160250"/>
  <p:tag name="MH_LIBRARY" val="GRAPHIC"/>
  <p:tag name="MH_TYPE" val="Other"/>
  <p:tag name="MH_ORDER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90304160250"/>
  <p:tag name="MH_LIBRARY" val="GRAPHIC"/>
  <p:tag name="MH_TYPE" val="Other"/>
  <p:tag name="MH_ORDER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90304160250"/>
  <p:tag name="MH_LIBRARY" val="GRAPHIC"/>
  <p:tag name="MH_TYPE" val="Other"/>
  <p:tag name="MH_ORDER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90304160250"/>
  <p:tag name="MH_LIBRARY" val="GRAPHIC"/>
  <p:tag name="MH_TYPE" val="Other"/>
  <p:tag name="MH_ORDER" val="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</a:gradFill>
        <a:ln w="31750" cap="flat" cmpd="sng" algn="ctr">
          <a:solidFill>
            <a:srgbClr val="E7E6E6">
              <a:lumMod val="75000"/>
            </a:srgbClr>
          </a:solidFill>
          <a:prstDash val="solid"/>
          <a:miter lim="800000"/>
        </a:ln>
        <a:effectLst/>
      </a:spPr>
      <a:bodyPr lIns="36000" tIns="0" rIns="0" rtlCol="0" anchor="t" anchorCtr="0"/>
      <a:lstStyle>
        <a:defPPr marL="0" marR="0" indent="0" algn="l" defTabSz="4572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00" b="1" i="0" u="none" strike="noStrike" kern="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Calibri" panose="020F0502020204030204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</TotalTime>
  <Words>40</Words>
  <Application>Microsoft Office PowerPoint</Application>
  <PresentationFormat>Widescreen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AGRESSIVE</vt:lpstr>
      <vt:lpstr>Arial</vt:lpstr>
      <vt:lpstr>Office 主题​​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5PFH</dc:title>
  <dc:creator>Administrator</dc:creator>
  <cp:lastModifiedBy>Ross Rigby</cp:lastModifiedBy>
  <cp:revision>293</cp:revision>
  <dcterms:created xsi:type="dcterms:W3CDTF">2019-03-04T01:43:27Z</dcterms:created>
  <dcterms:modified xsi:type="dcterms:W3CDTF">2023-02-05T13:08:43Z</dcterms:modified>
</cp:coreProperties>
</file>